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6" r:id="rId8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98" d="100"/>
          <a:sy n="98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zscxClGUIQU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It’s The Music That Brings Us Together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November 18, 2021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266A8-981E-4D31-8DD9-0989FACBC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Steps To Learn Music Faster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A4000D-0D66-4930-8C04-C25D0D904914}"/>
              </a:ext>
            </a:extLst>
          </p:cNvPr>
          <p:cNvSpPr txBox="1"/>
          <p:nvPr/>
        </p:nvSpPr>
        <p:spPr>
          <a:xfrm>
            <a:off x="1358407" y="2117076"/>
            <a:ext cx="8981037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Read through the words while listening to the full recording (do not sing yet).  Get a sense of timing and flow of the song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Listen again and mark breaths, tuning spots, inflections, intervals, held notes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Listen again and mark if your part is doing something special (tenor below lead, </a:t>
            </a:r>
            <a:r>
              <a:rPr lang="en-US" dirty="0" err="1"/>
              <a:t>bari</a:t>
            </a:r>
            <a:r>
              <a:rPr lang="en-US" dirty="0"/>
              <a:t> above lead, octaves with another part)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Listen again to the full version and do not sing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Listen to your part only while looking at the music but do not sing yet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Hum along with your part only but keep looking at your music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Sing along with your part and look at your music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Sing phrase by phrase with the lead track and the other parts – look at your music</a:t>
            </a:r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09380D-90E9-465E-B3B7-26AD720E3EFB}"/>
              </a:ext>
            </a:extLst>
          </p:cNvPr>
          <p:cNvSpPr txBox="1"/>
          <p:nvPr/>
        </p:nvSpPr>
        <p:spPr>
          <a:xfrm>
            <a:off x="3050260" y="5913277"/>
            <a:ext cx="64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Music Leaders Workshop Reg 16 June 2014 Bev Miller</a:t>
            </a:r>
          </a:p>
        </p:txBody>
      </p:sp>
    </p:spTree>
    <p:extLst>
      <p:ext uri="{BB962C8B-B14F-4D97-AF65-F5344CB8AC3E}">
        <p14:creationId xmlns:p14="http://schemas.microsoft.com/office/powerpoint/2010/main" val="427404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BBA26-274C-4C3C-AEC3-7FA1DC75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Tips To Memorize Music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55E09-3427-47C5-B598-D86CA83127B0}"/>
              </a:ext>
            </a:extLst>
          </p:cNvPr>
          <p:cNvSpPr txBox="1"/>
          <p:nvPr/>
        </p:nvSpPr>
        <p:spPr>
          <a:xfrm>
            <a:off x="1066800" y="2227152"/>
            <a:ext cx="101685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After you done the note learning and music marking, write out the lyrics by hand.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When passages of a song are repeated, compare them in detail for any differences.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Practice singing on your own and noting if you need to take additional breaths.  Leave out a word or two and memorize where you’re taking your additional breath</a:t>
            </a:r>
          </a:p>
          <a:p>
            <a:endParaRPr lang="en-US" dirty="0"/>
          </a:p>
          <a:p>
            <a:r>
              <a:rPr lang="en-US" dirty="0"/>
              <a:t>3.  Make a recording of yourself singing along with part-missing track and compare to music afterwards.  Circle the areas that you need to review</a:t>
            </a:r>
          </a:p>
          <a:p>
            <a:endParaRPr lang="en-US" dirty="0"/>
          </a:p>
          <a:p>
            <a:r>
              <a:rPr lang="en-US" dirty="0"/>
              <a:t>What are some of your ideas?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9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 Media 4" title="It's The Music That Brings Us Together">
            <a:hlinkClick r:id="" action="ppaction://media"/>
            <a:extLst>
              <a:ext uri="{FF2B5EF4-FFF2-40B4-BE49-F238E27FC236}">
                <a16:creationId xmlns:a16="http://schemas.microsoft.com/office/drawing/2014/main" id="{D155DA16-A8B6-4632-9E89-F50BDEEA89E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49602" y="601150"/>
            <a:ext cx="9903125" cy="545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1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infopath/2007/PartnerControls"/>
    <ds:schemaRef ds:uri="http://schemas.microsoft.com/office/2006/metadata/properties"/>
    <ds:schemaRef ds:uri="16c05727-aa75-4e4a-9b5f-8a80a1165891"/>
    <ds:schemaRef ds:uri="71af3243-3dd4-4a8d-8c0d-dd76da1f02a5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{81D2EECC-0770-4C1D-939E-AF6033A1795B}tf78438558_win32</Template>
  <TotalTime>7807</TotalTime>
  <Words>255</Words>
  <Application>Microsoft Office PowerPoint</Application>
  <PresentationFormat>Widescreen</PresentationFormat>
  <Paragraphs>23</Paragraphs>
  <Slides>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SavonVTI</vt:lpstr>
      <vt:lpstr>It’s The Music That Brings Us Together</vt:lpstr>
      <vt:lpstr>Steps To Learn Music Faster</vt:lpstr>
      <vt:lpstr>Tips To Memorize Music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The Music That Brings Us Together</dc:title>
  <dc:creator>susann mckinley</dc:creator>
  <cp:lastModifiedBy>susann mckinley</cp:lastModifiedBy>
  <cp:revision>7</cp:revision>
  <cp:lastPrinted>2021-11-18T22:40:33Z</cp:lastPrinted>
  <dcterms:created xsi:type="dcterms:W3CDTF">2021-11-13T16:04:26Z</dcterms:created>
  <dcterms:modified xsi:type="dcterms:W3CDTF">2021-11-19T02:11:49Z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