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7" r:id="rId3"/>
    <p:sldId id="259" r:id="rId4"/>
    <p:sldId id="268" r:id="rId5"/>
    <p:sldId id="269" r:id="rId6"/>
    <p:sldId id="270" r:id="rId7"/>
    <p:sldId id="271" r:id="rId8"/>
    <p:sldId id="27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105E7-02F8-43A7-80ED-F03B074EAF61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DCDDD-F121-44B5-9866-368E81697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8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DCDDD-F121-44B5-9866-368E816971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7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9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1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1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2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8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6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9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3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3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6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9892D-A4E0-4D0D-9114-E59FD4D2A2C9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058DD-014B-47B3-AB47-331E7E771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3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945" y="304801"/>
            <a:ext cx="77724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MORE IMPORTANT THAN SHOES!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600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Let’s Sing Healthy!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Karen </a:t>
            </a:r>
            <a:r>
              <a:rPr lang="en-US" sz="4000" b="1" dirty="0" err="1" smtClean="0">
                <a:solidFill>
                  <a:srgbClr val="FF0000"/>
                </a:solidFill>
              </a:rPr>
              <a:t>Breidert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114800"/>
            <a:ext cx="4114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4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1891" y="775855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</a:rPr>
              <a:t>Laugh, be merry, watch for stress indicators.</a:t>
            </a:r>
          </a:p>
          <a:p>
            <a:pPr marL="342900" indent="-342900">
              <a:buAutoNum type="arabicPeriod" startAt="6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</a:rPr>
              <a:t>Do not sing with an inflamed or sore throat.</a:t>
            </a:r>
          </a:p>
          <a:p>
            <a:pPr marL="342900" indent="-342900">
              <a:buAutoNum type="arabicPeriod" startAt="6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</a:rPr>
              <a:t>Work through emotional conflicts.</a:t>
            </a:r>
          </a:p>
          <a:p>
            <a:pPr marL="342900" indent="-342900">
              <a:buAutoNum type="arabicPeriod" startAt="6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</a:rPr>
              <a:t>Use a supported speaking voice.</a:t>
            </a:r>
          </a:p>
          <a:p>
            <a:pPr marL="342900" indent="-342900">
              <a:buAutoNum type="arabicPeriod" startAt="6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 startAt="6"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 startAt="6"/>
            </a:pPr>
            <a:r>
              <a:rPr lang="en-US" sz="2800" b="1" dirty="0" smtClean="0">
                <a:solidFill>
                  <a:srgbClr val="FF0000"/>
                </a:solidFill>
              </a:rPr>
              <a:t>Balance voice use with voice recovery time.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“All owls should be ousted from elm trees.”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479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873" y="812355"/>
            <a:ext cx="777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B0F0"/>
                </a:solidFill>
              </a:rPr>
              <a:t>CLOSURE</a:t>
            </a:r>
          </a:p>
          <a:p>
            <a:endParaRPr lang="en-US" dirty="0"/>
          </a:p>
          <a:p>
            <a:r>
              <a:rPr lang="en-US" sz="3600" b="1" dirty="0" smtClean="0">
                <a:solidFill>
                  <a:srgbClr val="00B050"/>
                </a:solidFill>
              </a:rPr>
              <a:t>From the 10 Steps Toward Vocal Health:</a:t>
            </a:r>
          </a:p>
          <a:p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Name one or two that you already practice consistently.</a:t>
            </a:r>
          </a:p>
          <a:p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Name one or two that you’d like to incorporate into your life right away!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Let’s work on </a:t>
            </a:r>
            <a:r>
              <a:rPr lang="en-US" sz="6000" b="1" dirty="0" smtClean="0">
                <a:solidFill>
                  <a:srgbClr val="0070C0"/>
                </a:solidFill>
                <a:latin typeface="Rockwell Extra Bold" panose="02060903040505020403" pitchFamily="18" charset="0"/>
              </a:rPr>
              <a:t>singing </a:t>
            </a:r>
            <a:r>
              <a:rPr lang="en-US" sz="6000" b="1" dirty="0" smtClean="0"/>
              <a:t>instead of working on songs!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733800"/>
            <a:ext cx="3200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BEAUTIFUL SINGING IS: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WELL SUPPORTED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FREELY PRODUCED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RESONANT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47801"/>
            <a:ext cx="396239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3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WELL SUPPORTED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B050"/>
                </a:solidFill>
              </a:rPr>
              <a:t>POSTURE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119437"/>
            <a:ext cx="3505199" cy="290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WELL SUPPORTED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  BREATHING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19400"/>
            <a:ext cx="35052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BREATH SUPPORT</a:t>
            </a:r>
          </a:p>
          <a:p>
            <a:endParaRPr lang="en-US" sz="4800" b="1" dirty="0"/>
          </a:p>
          <a:p>
            <a:pPr marL="0" indent="0">
              <a:buNone/>
            </a:pPr>
            <a:r>
              <a:rPr lang="en-US" sz="4800" b="1" dirty="0" smtClean="0"/>
              <a:t>VS.</a:t>
            </a:r>
          </a:p>
          <a:p>
            <a:endParaRPr lang="en-US" sz="4800" b="1" dirty="0"/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B050"/>
                </a:solidFill>
              </a:rPr>
              <a:t>BREATH MANAGEMENT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FREELY PRODUCED</a:t>
            </a:r>
            <a:endParaRPr lang="en-US" sz="60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524000"/>
            <a:ext cx="2965937" cy="2133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962400"/>
            <a:ext cx="296593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8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RESONANT</a:t>
            </a:r>
            <a:endParaRPr lang="en-US" sz="6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09800"/>
            <a:ext cx="5029200" cy="3048000"/>
          </a:xfrm>
        </p:spPr>
      </p:pic>
    </p:spTree>
    <p:extLst>
      <p:ext uri="{BB962C8B-B14F-4D97-AF65-F5344CB8AC3E}">
        <p14:creationId xmlns:p14="http://schemas.microsoft.com/office/powerpoint/2010/main" val="25125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00B050"/>
                </a:solidFill>
              </a:rPr>
              <a:t>TEN STEPS TOWARD VOCAL HEALTH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9091" y="2112818"/>
            <a:ext cx="643313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Maintain your body’s optimum water level.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Get enough rest.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Quit smoking.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Eat right.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Exercise and stay physically fit.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72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161</Words>
  <Application>Microsoft Office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MORE IMPORTANT THAN SHOES!</vt:lpstr>
      <vt:lpstr>Let’s work on singing instead of working on songs!</vt:lpstr>
      <vt:lpstr>BEAUTIFUL SINGING IS:</vt:lpstr>
      <vt:lpstr>WELL SUPPORTED</vt:lpstr>
      <vt:lpstr>WELL SUPPORTED</vt:lpstr>
      <vt:lpstr>PowerPoint Presentation</vt:lpstr>
      <vt:lpstr>FREELY PRODUCED</vt:lpstr>
      <vt:lpstr>RESONANT</vt:lpstr>
      <vt:lpstr>TEN STEPS TOWARD VOCAL HEALTH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drummoo</dc:creator>
  <cp:lastModifiedBy>drummoo</cp:lastModifiedBy>
  <cp:revision>9</cp:revision>
  <cp:lastPrinted>2013-05-03T15:50:23Z</cp:lastPrinted>
  <dcterms:created xsi:type="dcterms:W3CDTF">2013-05-03T15:13:45Z</dcterms:created>
  <dcterms:modified xsi:type="dcterms:W3CDTF">2014-05-16T17:19:31Z</dcterms:modified>
</cp:coreProperties>
</file>